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62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45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16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70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28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30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27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736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13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7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36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0B14B-1D9B-48E8-94C4-44371ECA2F6A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3CB53-5EBB-4746-96EE-5D2ACC575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28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7769" y="423243"/>
            <a:ext cx="11299346" cy="64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5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4" y="107171"/>
            <a:ext cx="9268064" cy="671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4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789"/>
            <a:ext cx="10150720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67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" y="484632"/>
            <a:ext cx="9900700" cy="59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82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96"/>
            <a:ext cx="9906000" cy="52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10150"/>
            <a:ext cx="8378558" cy="67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7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7378456" cy="41970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220"/>
          <a:stretch/>
        </p:blipFill>
        <p:spPr>
          <a:xfrm>
            <a:off x="3035808" y="2937865"/>
            <a:ext cx="6870193" cy="38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3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14010" cy="40233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316"/>
          <a:stretch/>
        </p:blipFill>
        <p:spPr>
          <a:xfrm>
            <a:off x="2881122" y="2962656"/>
            <a:ext cx="7024878" cy="3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25"/>
          <a:stretch/>
        </p:blipFill>
        <p:spPr>
          <a:xfrm>
            <a:off x="126183" y="389398"/>
            <a:ext cx="4875586" cy="39436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37097"/>
          <a:stretch/>
        </p:blipFill>
        <p:spPr>
          <a:xfrm>
            <a:off x="126183" y="4333051"/>
            <a:ext cx="4875585" cy="193973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430980"/>
            <a:ext cx="4867656" cy="33959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804" y="4922100"/>
            <a:ext cx="4867656" cy="13506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64484"/>
          <a:stretch/>
        </p:blipFill>
        <p:spPr>
          <a:xfrm>
            <a:off x="4989875" y="3826898"/>
            <a:ext cx="4875585" cy="109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1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0</Words>
  <Application>Microsoft Office PowerPoint</Application>
  <PresentationFormat>A4 紙張 (210x297 公釐)</PresentationFormat>
  <Paragraphs>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莉婷 黃</dc:creator>
  <cp:lastModifiedBy>莉婷 黃</cp:lastModifiedBy>
  <cp:revision>3</cp:revision>
  <dcterms:created xsi:type="dcterms:W3CDTF">2020-08-07T04:35:00Z</dcterms:created>
  <dcterms:modified xsi:type="dcterms:W3CDTF">2020-08-07T04:58:26Z</dcterms:modified>
</cp:coreProperties>
</file>